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handoutMasterIdLst>
    <p:handoutMasterId r:id="rId3"/>
  </p:handoutMasterIdLst>
  <p:sldIdLst>
    <p:sldId id="256" r:id="rId2"/>
  </p:sldIdLst>
  <p:sldSz cx="3124200" cy="6502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48" userDrawn="1">
          <p15:clr>
            <a:srgbClr val="A4A3A4"/>
          </p15:clr>
        </p15:guide>
        <p15:guide id="2" pos="9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17D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73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4116" y="108"/>
      </p:cViewPr>
      <p:guideLst>
        <p:guide orient="horz" pos="2048"/>
        <p:guide pos="984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4" d="100"/>
          <a:sy n="84" d="100"/>
        </p:scale>
        <p:origin x="391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1CD1C75-97F1-2088-E609-1B1C2A138AE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C33DE50-9E35-3E11-1B81-469B8B48B63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806921-D8E8-499D-B416-52F5E8FA03D9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ABD1F00-0016-3A9D-2F45-73190886B74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1354AE0-E290-91F7-22F2-1F37A9DF99E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AE03D3-C350-4AE8-A12B-85F2C90F3E1F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979209154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4315" y="1064166"/>
            <a:ext cx="2655570" cy="2263799"/>
          </a:xfrm>
        </p:spPr>
        <p:txBody>
          <a:bodyPr anchor="b"/>
          <a:lstStyle>
            <a:lvl1pPr algn="ctr">
              <a:defRPr sz="2050"/>
            </a:lvl1pPr>
          </a:lstStyle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0525" y="3415265"/>
            <a:ext cx="2343150" cy="1569908"/>
          </a:xfrm>
        </p:spPr>
        <p:txBody>
          <a:bodyPr/>
          <a:lstStyle>
            <a:lvl1pPr marL="0" indent="0" algn="ctr">
              <a:buNone/>
              <a:defRPr sz="820"/>
            </a:lvl1pPr>
            <a:lvl2pPr marL="156225" indent="0" algn="ctr">
              <a:buNone/>
              <a:defRPr sz="683"/>
            </a:lvl2pPr>
            <a:lvl3pPr marL="312450" indent="0" algn="ctr">
              <a:buNone/>
              <a:defRPr sz="615"/>
            </a:lvl3pPr>
            <a:lvl4pPr marL="468676" indent="0" algn="ctr">
              <a:buNone/>
              <a:defRPr sz="547"/>
            </a:lvl4pPr>
            <a:lvl5pPr marL="624901" indent="0" algn="ctr">
              <a:buNone/>
              <a:defRPr sz="547"/>
            </a:lvl5pPr>
            <a:lvl6pPr marL="781126" indent="0" algn="ctr">
              <a:buNone/>
              <a:defRPr sz="547"/>
            </a:lvl6pPr>
            <a:lvl7pPr marL="937351" indent="0" algn="ctr">
              <a:buNone/>
              <a:defRPr sz="547"/>
            </a:lvl7pPr>
            <a:lvl8pPr marL="1093577" indent="0" algn="ctr">
              <a:buNone/>
              <a:defRPr sz="547"/>
            </a:lvl8pPr>
            <a:lvl9pPr marL="1249802" indent="0" algn="ctr">
              <a:buNone/>
              <a:defRPr sz="547"/>
            </a:lvl9pPr>
          </a:lstStyle>
          <a:p>
            <a:r>
              <a:rPr lang="en-US" altLang="zh-HK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55759930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048" userDrawn="1">
          <p15:clr>
            <a:srgbClr val="FBAE40"/>
          </p15:clr>
        </p15:guide>
        <p15:guide id="2" pos="98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239187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235756" y="346193"/>
            <a:ext cx="673656" cy="5510483"/>
          </a:xfrm>
        </p:spPr>
        <p:txBody>
          <a:bodyPr vert="eaVert"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4789" y="346193"/>
            <a:ext cx="1981914" cy="5510483"/>
          </a:xfrm>
        </p:spPr>
        <p:txBody>
          <a:bodyPr vert="eaVert"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2419693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195773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161" y="1621086"/>
            <a:ext cx="2694623" cy="2704817"/>
          </a:xfrm>
        </p:spPr>
        <p:txBody>
          <a:bodyPr anchor="b"/>
          <a:lstStyle>
            <a:lvl1pPr>
              <a:defRPr sz="2050"/>
            </a:lvl1pPr>
          </a:lstStyle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161" y="4351492"/>
            <a:ext cx="2694623" cy="1422400"/>
          </a:xfrm>
        </p:spPr>
        <p:txBody>
          <a:bodyPr/>
          <a:lstStyle>
            <a:lvl1pPr marL="0" indent="0">
              <a:buNone/>
              <a:defRPr sz="820">
                <a:solidFill>
                  <a:schemeClr val="tx1">
                    <a:tint val="82000"/>
                  </a:schemeClr>
                </a:solidFill>
              </a:defRPr>
            </a:lvl1pPr>
            <a:lvl2pPr marL="156225" indent="0">
              <a:buNone/>
              <a:defRPr sz="683">
                <a:solidFill>
                  <a:schemeClr val="tx1">
                    <a:tint val="82000"/>
                  </a:schemeClr>
                </a:solidFill>
              </a:defRPr>
            </a:lvl2pPr>
            <a:lvl3pPr marL="312450" indent="0">
              <a:buNone/>
              <a:defRPr sz="615">
                <a:solidFill>
                  <a:schemeClr val="tx1">
                    <a:tint val="82000"/>
                  </a:schemeClr>
                </a:solidFill>
              </a:defRPr>
            </a:lvl3pPr>
            <a:lvl4pPr marL="468676" indent="0">
              <a:buNone/>
              <a:defRPr sz="547">
                <a:solidFill>
                  <a:schemeClr val="tx1">
                    <a:tint val="82000"/>
                  </a:schemeClr>
                </a:solidFill>
              </a:defRPr>
            </a:lvl4pPr>
            <a:lvl5pPr marL="624901" indent="0">
              <a:buNone/>
              <a:defRPr sz="547">
                <a:solidFill>
                  <a:schemeClr val="tx1">
                    <a:tint val="82000"/>
                  </a:schemeClr>
                </a:solidFill>
              </a:defRPr>
            </a:lvl5pPr>
            <a:lvl6pPr marL="781126" indent="0">
              <a:buNone/>
              <a:defRPr sz="547">
                <a:solidFill>
                  <a:schemeClr val="tx1">
                    <a:tint val="82000"/>
                  </a:schemeClr>
                </a:solidFill>
              </a:defRPr>
            </a:lvl6pPr>
            <a:lvl7pPr marL="937351" indent="0">
              <a:buNone/>
              <a:defRPr sz="547">
                <a:solidFill>
                  <a:schemeClr val="tx1">
                    <a:tint val="82000"/>
                  </a:schemeClr>
                </a:solidFill>
              </a:defRPr>
            </a:lvl7pPr>
            <a:lvl8pPr marL="1093577" indent="0">
              <a:buNone/>
              <a:defRPr sz="547">
                <a:solidFill>
                  <a:schemeClr val="tx1">
                    <a:tint val="82000"/>
                  </a:schemeClr>
                </a:solidFill>
              </a:defRPr>
            </a:lvl8pPr>
            <a:lvl9pPr marL="1249802" indent="0">
              <a:buNone/>
              <a:defRPr sz="547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913699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4789" y="1730963"/>
            <a:ext cx="1327785" cy="4125713"/>
          </a:xfr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1626" y="1730963"/>
            <a:ext cx="1327785" cy="4125713"/>
          </a:xfr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1728917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195" y="346194"/>
            <a:ext cx="2694623" cy="1256830"/>
          </a:xfrm>
        </p:spPr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5196" y="1593991"/>
            <a:ext cx="1321683" cy="781191"/>
          </a:xfrm>
        </p:spPr>
        <p:txBody>
          <a:bodyPr anchor="b"/>
          <a:lstStyle>
            <a:lvl1pPr marL="0" indent="0">
              <a:buNone/>
              <a:defRPr sz="820" b="1"/>
            </a:lvl1pPr>
            <a:lvl2pPr marL="156225" indent="0">
              <a:buNone/>
              <a:defRPr sz="683" b="1"/>
            </a:lvl2pPr>
            <a:lvl3pPr marL="312450" indent="0">
              <a:buNone/>
              <a:defRPr sz="615" b="1"/>
            </a:lvl3pPr>
            <a:lvl4pPr marL="468676" indent="0">
              <a:buNone/>
              <a:defRPr sz="547" b="1"/>
            </a:lvl4pPr>
            <a:lvl5pPr marL="624901" indent="0">
              <a:buNone/>
              <a:defRPr sz="547" b="1"/>
            </a:lvl5pPr>
            <a:lvl6pPr marL="781126" indent="0">
              <a:buNone/>
              <a:defRPr sz="547" b="1"/>
            </a:lvl6pPr>
            <a:lvl7pPr marL="937351" indent="0">
              <a:buNone/>
              <a:defRPr sz="547" b="1"/>
            </a:lvl7pPr>
            <a:lvl8pPr marL="1093577" indent="0">
              <a:buNone/>
              <a:defRPr sz="547" b="1"/>
            </a:lvl8pPr>
            <a:lvl9pPr marL="1249802" indent="0">
              <a:buNone/>
              <a:defRPr sz="547" b="1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5196" y="2375182"/>
            <a:ext cx="1321683" cy="3493535"/>
          </a:xfr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581626" y="1593991"/>
            <a:ext cx="1328192" cy="781191"/>
          </a:xfrm>
        </p:spPr>
        <p:txBody>
          <a:bodyPr anchor="b"/>
          <a:lstStyle>
            <a:lvl1pPr marL="0" indent="0">
              <a:buNone/>
              <a:defRPr sz="820" b="1"/>
            </a:lvl1pPr>
            <a:lvl2pPr marL="156225" indent="0">
              <a:buNone/>
              <a:defRPr sz="683" b="1"/>
            </a:lvl2pPr>
            <a:lvl3pPr marL="312450" indent="0">
              <a:buNone/>
              <a:defRPr sz="615" b="1"/>
            </a:lvl3pPr>
            <a:lvl4pPr marL="468676" indent="0">
              <a:buNone/>
              <a:defRPr sz="547" b="1"/>
            </a:lvl4pPr>
            <a:lvl5pPr marL="624901" indent="0">
              <a:buNone/>
              <a:defRPr sz="547" b="1"/>
            </a:lvl5pPr>
            <a:lvl6pPr marL="781126" indent="0">
              <a:buNone/>
              <a:defRPr sz="547" b="1"/>
            </a:lvl6pPr>
            <a:lvl7pPr marL="937351" indent="0">
              <a:buNone/>
              <a:defRPr sz="547" b="1"/>
            </a:lvl7pPr>
            <a:lvl8pPr marL="1093577" indent="0">
              <a:buNone/>
              <a:defRPr sz="547" b="1"/>
            </a:lvl8pPr>
            <a:lvl9pPr marL="1249802" indent="0">
              <a:buNone/>
              <a:defRPr sz="547" b="1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581626" y="2375182"/>
            <a:ext cx="1328192" cy="3493535"/>
          </a:xfr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5959025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965852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902066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196" y="433493"/>
            <a:ext cx="1007636" cy="1517227"/>
          </a:xfrm>
        </p:spPr>
        <p:txBody>
          <a:bodyPr anchor="b"/>
          <a:lstStyle>
            <a:lvl1pPr>
              <a:defRPr sz="1093"/>
            </a:lvl1pPr>
          </a:lstStyle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8192" y="936226"/>
            <a:ext cx="1581626" cy="4620919"/>
          </a:xfrm>
        </p:spPr>
        <p:txBody>
          <a:bodyPr/>
          <a:lstStyle>
            <a:lvl1pPr>
              <a:defRPr sz="1093"/>
            </a:lvl1pPr>
            <a:lvl2pPr>
              <a:defRPr sz="957"/>
            </a:lvl2pPr>
            <a:lvl3pPr>
              <a:defRPr sz="820"/>
            </a:lvl3pPr>
            <a:lvl4pPr>
              <a:defRPr sz="683"/>
            </a:lvl4pPr>
            <a:lvl5pPr>
              <a:defRPr sz="683"/>
            </a:lvl5pPr>
            <a:lvl6pPr>
              <a:defRPr sz="683"/>
            </a:lvl6pPr>
            <a:lvl7pPr>
              <a:defRPr sz="683"/>
            </a:lvl7pPr>
            <a:lvl8pPr>
              <a:defRPr sz="683"/>
            </a:lvl8pPr>
            <a:lvl9pPr>
              <a:defRPr sz="683"/>
            </a:lvl9pPr>
          </a:lstStyle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5196" y="1950720"/>
            <a:ext cx="1007636" cy="3613950"/>
          </a:xfrm>
        </p:spPr>
        <p:txBody>
          <a:bodyPr/>
          <a:lstStyle>
            <a:lvl1pPr marL="0" indent="0">
              <a:buNone/>
              <a:defRPr sz="547"/>
            </a:lvl1pPr>
            <a:lvl2pPr marL="156225" indent="0">
              <a:buNone/>
              <a:defRPr sz="478"/>
            </a:lvl2pPr>
            <a:lvl3pPr marL="312450" indent="0">
              <a:buNone/>
              <a:defRPr sz="410"/>
            </a:lvl3pPr>
            <a:lvl4pPr marL="468676" indent="0">
              <a:buNone/>
              <a:defRPr sz="342"/>
            </a:lvl4pPr>
            <a:lvl5pPr marL="624901" indent="0">
              <a:buNone/>
              <a:defRPr sz="342"/>
            </a:lvl5pPr>
            <a:lvl6pPr marL="781126" indent="0">
              <a:buNone/>
              <a:defRPr sz="342"/>
            </a:lvl6pPr>
            <a:lvl7pPr marL="937351" indent="0">
              <a:buNone/>
              <a:defRPr sz="342"/>
            </a:lvl7pPr>
            <a:lvl8pPr marL="1093577" indent="0">
              <a:buNone/>
              <a:defRPr sz="342"/>
            </a:lvl8pPr>
            <a:lvl9pPr marL="1249802" indent="0">
              <a:buNone/>
              <a:defRPr sz="342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3824309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5196" y="433493"/>
            <a:ext cx="1007636" cy="1517227"/>
          </a:xfrm>
        </p:spPr>
        <p:txBody>
          <a:bodyPr anchor="b"/>
          <a:lstStyle>
            <a:lvl1pPr>
              <a:defRPr sz="1093"/>
            </a:lvl1pPr>
          </a:lstStyle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28192" y="936226"/>
            <a:ext cx="1581626" cy="4620919"/>
          </a:xfrm>
        </p:spPr>
        <p:txBody>
          <a:bodyPr anchor="t"/>
          <a:lstStyle>
            <a:lvl1pPr marL="0" indent="0">
              <a:buNone/>
              <a:defRPr sz="1093"/>
            </a:lvl1pPr>
            <a:lvl2pPr marL="156225" indent="0">
              <a:buNone/>
              <a:defRPr sz="957"/>
            </a:lvl2pPr>
            <a:lvl3pPr marL="312450" indent="0">
              <a:buNone/>
              <a:defRPr sz="820"/>
            </a:lvl3pPr>
            <a:lvl4pPr marL="468676" indent="0">
              <a:buNone/>
              <a:defRPr sz="683"/>
            </a:lvl4pPr>
            <a:lvl5pPr marL="624901" indent="0">
              <a:buNone/>
              <a:defRPr sz="683"/>
            </a:lvl5pPr>
            <a:lvl6pPr marL="781126" indent="0">
              <a:buNone/>
              <a:defRPr sz="683"/>
            </a:lvl6pPr>
            <a:lvl7pPr marL="937351" indent="0">
              <a:buNone/>
              <a:defRPr sz="683"/>
            </a:lvl7pPr>
            <a:lvl8pPr marL="1093577" indent="0">
              <a:buNone/>
              <a:defRPr sz="683"/>
            </a:lvl8pPr>
            <a:lvl9pPr marL="1249802" indent="0">
              <a:buNone/>
              <a:defRPr sz="683"/>
            </a:lvl9pPr>
          </a:lstStyle>
          <a:p>
            <a:r>
              <a:rPr lang="en-US" altLang="zh-HK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5196" y="1950720"/>
            <a:ext cx="1007636" cy="3613950"/>
          </a:xfrm>
        </p:spPr>
        <p:txBody>
          <a:bodyPr/>
          <a:lstStyle>
            <a:lvl1pPr marL="0" indent="0">
              <a:buNone/>
              <a:defRPr sz="547"/>
            </a:lvl1pPr>
            <a:lvl2pPr marL="156225" indent="0">
              <a:buNone/>
              <a:defRPr sz="478"/>
            </a:lvl2pPr>
            <a:lvl3pPr marL="312450" indent="0">
              <a:buNone/>
              <a:defRPr sz="410"/>
            </a:lvl3pPr>
            <a:lvl4pPr marL="468676" indent="0">
              <a:buNone/>
              <a:defRPr sz="342"/>
            </a:lvl4pPr>
            <a:lvl5pPr marL="624901" indent="0">
              <a:buNone/>
              <a:defRPr sz="342"/>
            </a:lvl5pPr>
            <a:lvl6pPr marL="781126" indent="0">
              <a:buNone/>
              <a:defRPr sz="342"/>
            </a:lvl6pPr>
            <a:lvl7pPr marL="937351" indent="0">
              <a:buNone/>
              <a:defRPr sz="342"/>
            </a:lvl7pPr>
            <a:lvl8pPr marL="1093577" indent="0">
              <a:buNone/>
              <a:defRPr sz="342"/>
            </a:lvl8pPr>
            <a:lvl9pPr marL="1249802" indent="0">
              <a:buNone/>
              <a:defRPr sz="342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BAFACF-97CE-438F-B035-51EA8FAAC980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58801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789" y="346194"/>
            <a:ext cx="2694623" cy="125683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789" y="1730963"/>
            <a:ext cx="2694623" cy="41257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4789" y="6026763"/>
            <a:ext cx="702945" cy="3461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1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1BAFACF-97CE-438F-B035-51EA8FAAC980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34891" y="6026763"/>
            <a:ext cx="1054418" cy="3461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1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06466" y="6026763"/>
            <a:ext cx="702945" cy="3461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1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8C72CF-41B3-463D-B265-231F0B386F90}" type="slidenum">
              <a:rPr lang="zh-HK" altLang="en-US" smtClean="0"/>
              <a:t>‹#›</a:t>
            </a:fld>
            <a:endParaRPr lang="zh-HK" altLang="en-US"/>
          </a:p>
        </p:txBody>
      </p:sp>
      <p:pic>
        <p:nvPicPr>
          <p:cNvPr id="8" name="Picture 7" descr="A colorful circle with a light in the middle&#10;&#10;AI-generated content may be incorrect.">
            <a:extLst>
              <a:ext uri="{FF2B5EF4-FFF2-40B4-BE49-F238E27FC236}">
                <a16:creationId xmlns:a16="http://schemas.microsoft.com/office/drawing/2014/main" id="{DA21A464-41E3-C9B9-EA71-4958EBB512D5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124200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689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312450" rtl="0" eaLnBrk="1" latinLnBrk="0" hangingPunct="1">
        <a:lnSpc>
          <a:spcPct val="90000"/>
        </a:lnSpc>
        <a:spcBef>
          <a:spcPct val="0"/>
        </a:spcBef>
        <a:buNone/>
        <a:defRPr sz="150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8113" indent="-78113" algn="l" defTabSz="312450" rtl="0" eaLnBrk="1" latinLnBrk="0" hangingPunct="1">
        <a:lnSpc>
          <a:spcPct val="90000"/>
        </a:lnSpc>
        <a:spcBef>
          <a:spcPts val="342"/>
        </a:spcBef>
        <a:buFont typeface="Arial" panose="020B0604020202020204" pitchFamily="34" charset="0"/>
        <a:buChar char="•"/>
        <a:defRPr sz="957" kern="1200">
          <a:solidFill>
            <a:schemeClr val="tx1"/>
          </a:solidFill>
          <a:latin typeface="+mn-lt"/>
          <a:ea typeface="+mn-ea"/>
          <a:cs typeface="+mn-cs"/>
        </a:defRPr>
      </a:lvl1pPr>
      <a:lvl2pPr marL="234338" indent="-78113" algn="l" defTabSz="312450" rtl="0" eaLnBrk="1" latinLnBrk="0" hangingPunct="1">
        <a:lnSpc>
          <a:spcPct val="90000"/>
        </a:lnSpc>
        <a:spcBef>
          <a:spcPts val="171"/>
        </a:spcBef>
        <a:buFont typeface="Arial" panose="020B0604020202020204" pitchFamily="34" charset="0"/>
        <a:buChar char="•"/>
        <a:defRPr sz="820" kern="1200">
          <a:solidFill>
            <a:schemeClr val="tx1"/>
          </a:solidFill>
          <a:latin typeface="+mn-lt"/>
          <a:ea typeface="+mn-ea"/>
          <a:cs typeface="+mn-cs"/>
        </a:defRPr>
      </a:lvl2pPr>
      <a:lvl3pPr marL="390563" indent="-78113" algn="l" defTabSz="312450" rtl="0" eaLnBrk="1" latinLnBrk="0" hangingPunct="1">
        <a:lnSpc>
          <a:spcPct val="90000"/>
        </a:lnSpc>
        <a:spcBef>
          <a:spcPts val="171"/>
        </a:spcBef>
        <a:buFont typeface="Arial" panose="020B0604020202020204" pitchFamily="34" charset="0"/>
        <a:buChar char="•"/>
        <a:defRPr sz="683" kern="1200">
          <a:solidFill>
            <a:schemeClr val="tx1"/>
          </a:solidFill>
          <a:latin typeface="+mn-lt"/>
          <a:ea typeface="+mn-ea"/>
          <a:cs typeface="+mn-cs"/>
        </a:defRPr>
      </a:lvl3pPr>
      <a:lvl4pPr marL="546788" indent="-78113" algn="l" defTabSz="312450" rtl="0" eaLnBrk="1" latinLnBrk="0" hangingPunct="1">
        <a:lnSpc>
          <a:spcPct val="90000"/>
        </a:lnSpc>
        <a:spcBef>
          <a:spcPts val="171"/>
        </a:spcBef>
        <a:buFont typeface="Arial" panose="020B0604020202020204" pitchFamily="34" charset="0"/>
        <a:buChar char="•"/>
        <a:defRPr sz="615" kern="1200">
          <a:solidFill>
            <a:schemeClr val="tx1"/>
          </a:solidFill>
          <a:latin typeface="+mn-lt"/>
          <a:ea typeface="+mn-ea"/>
          <a:cs typeface="+mn-cs"/>
        </a:defRPr>
      </a:lvl4pPr>
      <a:lvl5pPr marL="703014" indent="-78113" algn="l" defTabSz="312450" rtl="0" eaLnBrk="1" latinLnBrk="0" hangingPunct="1">
        <a:lnSpc>
          <a:spcPct val="90000"/>
        </a:lnSpc>
        <a:spcBef>
          <a:spcPts val="171"/>
        </a:spcBef>
        <a:buFont typeface="Arial" panose="020B0604020202020204" pitchFamily="34" charset="0"/>
        <a:buChar char="•"/>
        <a:defRPr sz="615" kern="1200">
          <a:solidFill>
            <a:schemeClr val="tx1"/>
          </a:solidFill>
          <a:latin typeface="+mn-lt"/>
          <a:ea typeface="+mn-ea"/>
          <a:cs typeface="+mn-cs"/>
        </a:defRPr>
      </a:lvl5pPr>
      <a:lvl6pPr marL="859239" indent="-78113" algn="l" defTabSz="312450" rtl="0" eaLnBrk="1" latinLnBrk="0" hangingPunct="1">
        <a:lnSpc>
          <a:spcPct val="90000"/>
        </a:lnSpc>
        <a:spcBef>
          <a:spcPts val="171"/>
        </a:spcBef>
        <a:buFont typeface="Arial" panose="020B0604020202020204" pitchFamily="34" charset="0"/>
        <a:buChar char="•"/>
        <a:defRPr sz="615" kern="1200">
          <a:solidFill>
            <a:schemeClr val="tx1"/>
          </a:solidFill>
          <a:latin typeface="+mn-lt"/>
          <a:ea typeface="+mn-ea"/>
          <a:cs typeface="+mn-cs"/>
        </a:defRPr>
      </a:lvl6pPr>
      <a:lvl7pPr marL="1015464" indent="-78113" algn="l" defTabSz="312450" rtl="0" eaLnBrk="1" latinLnBrk="0" hangingPunct="1">
        <a:lnSpc>
          <a:spcPct val="90000"/>
        </a:lnSpc>
        <a:spcBef>
          <a:spcPts val="171"/>
        </a:spcBef>
        <a:buFont typeface="Arial" panose="020B0604020202020204" pitchFamily="34" charset="0"/>
        <a:buChar char="•"/>
        <a:defRPr sz="615" kern="1200">
          <a:solidFill>
            <a:schemeClr val="tx1"/>
          </a:solidFill>
          <a:latin typeface="+mn-lt"/>
          <a:ea typeface="+mn-ea"/>
          <a:cs typeface="+mn-cs"/>
        </a:defRPr>
      </a:lvl7pPr>
      <a:lvl8pPr marL="1171689" indent="-78113" algn="l" defTabSz="312450" rtl="0" eaLnBrk="1" latinLnBrk="0" hangingPunct="1">
        <a:lnSpc>
          <a:spcPct val="90000"/>
        </a:lnSpc>
        <a:spcBef>
          <a:spcPts val="171"/>
        </a:spcBef>
        <a:buFont typeface="Arial" panose="020B0604020202020204" pitchFamily="34" charset="0"/>
        <a:buChar char="•"/>
        <a:defRPr sz="615" kern="1200">
          <a:solidFill>
            <a:schemeClr val="tx1"/>
          </a:solidFill>
          <a:latin typeface="+mn-lt"/>
          <a:ea typeface="+mn-ea"/>
          <a:cs typeface="+mn-cs"/>
        </a:defRPr>
      </a:lvl8pPr>
      <a:lvl9pPr marL="1327915" indent="-78113" algn="l" defTabSz="312450" rtl="0" eaLnBrk="1" latinLnBrk="0" hangingPunct="1">
        <a:lnSpc>
          <a:spcPct val="90000"/>
        </a:lnSpc>
        <a:spcBef>
          <a:spcPts val="171"/>
        </a:spcBef>
        <a:buFont typeface="Arial" panose="020B0604020202020204" pitchFamily="34" charset="0"/>
        <a:buChar char="•"/>
        <a:defRPr sz="61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12450" rtl="0" eaLnBrk="1" latinLnBrk="0" hangingPunct="1">
        <a:defRPr sz="615" kern="1200">
          <a:solidFill>
            <a:schemeClr val="tx1"/>
          </a:solidFill>
          <a:latin typeface="+mn-lt"/>
          <a:ea typeface="+mn-ea"/>
          <a:cs typeface="+mn-cs"/>
        </a:defRPr>
      </a:lvl1pPr>
      <a:lvl2pPr marL="156225" algn="l" defTabSz="312450" rtl="0" eaLnBrk="1" latinLnBrk="0" hangingPunct="1">
        <a:defRPr sz="615" kern="1200">
          <a:solidFill>
            <a:schemeClr val="tx1"/>
          </a:solidFill>
          <a:latin typeface="+mn-lt"/>
          <a:ea typeface="+mn-ea"/>
          <a:cs typeface="+mn-cs"/>
        </a:defRPr>
      </a:lvl2pPr>
      <a:lvl3pPr marL="312450" algn="l" defTabSz="312450" rtl="0" eaLnBrk="1" latinLnBrk="0" hangingPunct="1">
        <a:defRPr sz="615" kern="1200">
          <a:solidFill>
            <a:schemeClr val="tx1"/>
          </a:solidFill>
          <a:latin typeface="+mn-lt"/>
          <a:ea typeface="+mn-ea"/>
          <a:cs typeface="+mn-cs"/>
        </a:defRPr>
      </a:lvl3pPr>
      <a:lvl4pPr marL="468676" algn="l" defTabSz="312450" rtl="0" eaLnBrk="1" latinLnBrk="0" hangingPunct="1">
        <a:defRPr sz="615" kern="1200">
          <a:solidFill>
            <a:schemeClr val="tx1"/>
          </a:solidFill>
          <a:latin typeface="+mn-lt"/>
          <a:ea typeface="+mn-ea"/>
          <a:cs typeface="+mn-cs"/>
        </a:defRPr>
      </a:lvl4pPr>
      <a:lvl5pPr marL="624901" algn="l" defTabSz="312450" rtl="0" eaLnBrk="1" latinLnBrk="0" hangingPunct="1">
        <a:defRPr sz="615" kern="1200">
          <a:solidFill>
            <a:schemeClr val="tx1"/>
          </a:solidFill>
          <a:latin typeface="+mn-lt"/>
          <a:ea typeface="+mn-ea"/>
          <a:cs typeface="+mn-cs"/>
        </a:defRPr>
      </a:lvl5pPr>
      <a:lvl6pPr marL="781126" algn="l" defTabSz="312450" rtl="0" eaLnBrk="1" latinLnBrk="0" hangingPunct="1">
        <a:defRPr sz="615" kern="1200">
          <a:solidFill>
            <a:schemeClr val="tx1"/>
          </a:solidFill>
          <a:latin typeface="+mn-lt"/>
          <a:ea typeface="+mn-ea"/>
          <a:cs typeface="+mn-cs"/>
        </a:defRPr>
      </a:lvl6pPr>
      <a:lvl7pPr marL="937351" algn="l" defTabSz="312450" rtl="0" eaLnBrk="1" latinLnBrk="0" hangingPunct="1">
        <a:defRPr sz="615" kern="1200">
          <a:solidFill>
            <a:schemeClr val="tx1"/>
          </a:solidFill>
          <a:latin typeface="+mn-lt"/>
          <a:ea typeface="+mn-ea"/>
          <a:cs typeface="+mn-cs"/>
        </a:defRPr>
      </a:lvl7pPr>
      <a:lvl8pPr marL="1093577" algn="l" defTabSz="312450" rtl="0" eaLnBrk="1" latinLnBrk="0" hangingPunct="1">
        <a:defRPr sz="615" kern="1200">
          <a:solidFill>
            <a:schemeClr val="tx1"/>
          </a:solidFill>
          <a:latin typeface="+mn-lt"/>
          <a:ea typeface="+mn-ea"/>
          <a:cs typeface="+mn-cs"/>
        </a:defRPr>
      </a:lvl8pPr>
      <a:lvl9pPr marL="1249802" algn="l" defTabSz="312450" rtl="0" eaLnBrk="1" latinLnBrk="0" hangingPunct="1">
        <a:defRPr sz="6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048" userDrawn="1">
          <p15:clr>
            <a:srgbClr val="F26B43"/>
          </p15:clr>
        </p15:guide>
        <p15:guide id="2" pos="9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ubtitle 2">
            <a:extLst>
              <a:ext uri="{FF2B5EF4-FFF2-40B4-BE49-F238E27FC236}">
                <a16:creationId xmlns:a16="http://schemas.microsoft.com/office/drawing/2014/main" id="{A02EB290-8473-B39B-DBE4-DA45D2AE4E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7461" y="2308911"/>
            <a:ext cx="2682593" cy="994543"/>
          </a:xfrm>
        </p:spPr>
        <p:txBody>
          <a:bodyPr>
            <a:noAutofit/>
          </a:bodyPr>
          <a:lstStyle/>
          <a:p>
            <a:pPr algn="l"/>
            <a:r>
              <a:rPr lang="en-US" altLang="zh-HK" sz="1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sub-heading banner title here or event date</a:t>
            </a:r>
            <a:endParaRPr lang="zh-HK" altLang="en-US" sz="15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FB19A54-1E73-C765-1B61-1A4BAAEF8942}"/>
              </a:ext>
            </a:extLst>
          </p:cNvPr>
          <p:cNvSpPr txBox="1"/>
          <p:nvPr/>
        </p:nvSpPr>
        <p:spPr>
          <a:xfrm>
            <a:off x="257461" y="782077"/>
            <a:ext cx="268259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HK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the</a:t>
            </a:r>
          </a:p>
          <a:p>
            <a:r>
              <a:rPr lang="en-US" altLang="zh-HK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 Test Here</a:t>
            </a:r>
            <a:endParaRPr lang="zh-HK" altLang="en-US" sz="3200" dirty="0">
              <a:solidFill>
                <a:schemeClr val="bg1"/>
              </a:solidFill>
            </a:endParaRPr>
          </a:p>
        </p:txBody>
      </p:sp>
      <p:grpSp>
        <p:nvGrpSpPr>
          <p:cNvPr id="11" name="群組 2">
            <a:extLst>
              <a:ext uri="{FF2B5EF4-FFF2-40B4-BE49-F238E27FC236}">
                <a16:creationId xmlns:a16="http://schemas.microsoft.com/office/drawing/2014/main" id="{AC59B1B9-653E-A19A-3105-B63A5DDEA98D}"/>
              </a:ext>
            </a:extLst>
          </p:cNvPr>
          <p:cNvGrpSpPr/>
          <p:nvPr/>
        </p:nvGrpSpPr>
        <p:grpSpPr>
          <a:xfrm>
            <a:off x="2602839" y="252142"/>
            <a:ext cx="284050" cy="439797"/>
            <a:chOff x="5397522" y="1485921"/>
            <a:chExt cx="1216025" cy="1882775"/>
          </a:xfrm>
          <a:solidFill>
            <a:schemeClr val="bg1"/>
          </a:solidFill>
        </p:grpSpPr>
        <p:sp>
          <p:nvSpPr>
            <p:cNvPr id="12" name="Freeform 5">
              <a:extLst>
                <a:ext uri="{FF2B5EF4-FFF2-40B4-BE49-F238E27FC236}">
                  <a16:creationId xmlns:a16="http://schemas.microsoft.com/office/drawing/2014/main" id="{896E9CA1-3CEE-B9E7-C82B-F65B6ECBDC2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7397" y="2298721"/>
              <a:ext cx="674688" cy="1069975"/>
            </a:xfrm>
            <a:custGeom>
              <a:avLst/>
              <a:gdLst>
                <a:gd name="T0" fmla="*/ 979 w 979"/>
                <a:gd name="T1" fmla="*/ 1556 h 1556"/>
                <a:gd name="T2" fmla="*/ 659 w 979"/>
                <a:gd name="T3" fmla="*/ 1022 h 1556"/>
                <a:gd name="T4" fmla="*/ 649 w 979"/>
                <a:gd name="T5" fmla="*/ 990 h 1556"/>
                <a:gd name="T6" fmla="*/ 649 w 979"/>
                <a:gd name="T7" fmla="*/ 978 h 1556"/>
                <a:gd name="T8" fmla="*/ 649 w 979"/>
                <a:gd name="T9" fmla="*/ 950 h 1556"/>
                <a:gd name="T10" fmla="*/ 649 w 979"/>
                <a:gd name="T11" fmla="*/ 0 h 1556"/>
                <a:gd name="T12" fmla="*/ 528 w 979"/>
                <a:gd name="T13" fmla="*/ 0 h 1556"/>
                <a:gd name="T14" fmla="*/ 528 w 979"/>
                <a:gd name="T15" fmla="*/ 991 h 1556"/>
                <a:gd name="T16" fmla="*/ 528 w 979"/>
                <a:gd name="T17" fmla="*/ 1021 h 1556"/>
                <a:gd name="T18" fmla="*/ 740 w 979"/>
                <a:gd name="T19" fmla="*/ 1375 h 1556"/>
                <a:gd name="T20" fmla="*/ 240 w 979"/>
                <a:gd name="T21" fmla="*/ 1375 h 1556"/>
                <a:gd name="T22" fmla="*/ 452 w 979"/>
                <a:gd name="T23" fmla="*/ 1021 h 1556"/>
                <a:gd name="T24" fmla="*/ 452 w 979"/>
                <a:gd name="T25" fmla="*/ 991 h 1556"/>
                <a:gd name="T26" fmla="*/ 452 w 979"/>
                <a:gd name="T27" fmla="*/ 0 h 1556"/>
                <a:gd name="T28" fmla="*/ 331 w 979"/>
                <a:gd name="T29" fmla="*/ 0 h 1556"/>
                <a:gd name="T30" fmla="*/ 331 w 979"/>
                <a:gd name="T31" fmla="*/ 950 h 1556"/>
                <a:gd name="T32" fmla="*/ 331 w 979"/>
                <a:gd name="T33" fmla="*/ 978 h 1556"/>
                <a:gd name="T34" fmla="*/ 331 w 979"/>
                <a:gd name="T35" fmla="*/ 990 h 1556"/>
                <a:gd name="T36" fmla="*/ 321 w 979"/>
                <a:gd name="T37" fmla="*/ 1022 h 1556"/>
                <a:gd name="T38" fmla="*/ 0 w 979"/>
                <a:gd name="T39" fmla="*/ 1556 h 1556"/>
                <a:gd name="T40" fmla="*/ 979 w 979"/>
                <a:gd name="T41" fmla="*/ 1556 h 1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79" h="1556">
                  <a:moveTo>
                    <a:pt x="979" y="1556"/>
                  </a:moveTo>
                  <a:cubicBezTo>
                    <a:pt x="659" y="1022"/>
                    <a:pt x="659" y="1022"/>
                    <a:pt x="659" y="1022"/>
                  </a:cubicBezTo>
                  <a:cubicBezTo>
                    <a:pt x="659" y="1022"/>
                    <a:pt x="649" y="1010"/>
                    <a:pt x="649" y="990"/>
                  </a:cubicBezTo>
                  <a:cubicBezTo>
                    <a:pt x="649" y="978"/>
                    <a:pt x="649" y="978"/>
                    <a:pt x="649" y="978"/>
                  </a:cubicBezTo>
                  <a:cubicBezTo>
                    <a:pt x="649" y="950"/>
                    <a:pt x="649" y="950"/>
                    <a:pt x="649" y="950"/>
                  </a:cubicBezTo>
                  <a:cubicBezTo>
                    <a:pt x="649" y="0"/>
                    <a:pt x="649" y="0"/>
                    <a:pt x="649" y="0"/>
                  </a:cubicBezTo>
                  <a:cubicBezTo>
                    <a:pt x="528" y="0"/>
                    <a:pt x="528" y="0"/>
                    <a:pt x="528" y="0"/>
                  </a:cubicBezTo>
                  <a:cubicBezTo>
                    <a:pt x="528" y="991"/>
                    <a:pt x="528" y="991"/>
                    <a:pt x="528" y="991"/>
                  </a:cubicBezTo>
                  <a:cubicBezTo>
                    <a:pt x="528" y="1021"/>
                    <a:pt x="528" y="1021"/>
                    <a:pt x="528" y="1021"/>
                  </a:cubicBezTo>
                  <a:cubicBezTo>
                    <a:pt x="538" y="1031"/>
                    <a:pt x="740" y="1375"/>
                    <a:pt x="740" y="1375"/>
                  </a:cubicBezTo>
                  <a:cubicBezTo>
                    <a:pt x="240" y="1375"/>
                    <a:pt x="240" y="1375"/>
                    <a:pt x="240" y="1375"/>
                  </a:cubicBezTo>
                  <a:cubicBezTo>
                    <a:pt x="240" y="1375"/>
                    <a:pt x="441" y="1031"/>
                    <a:pt x="452" y="1021"/>
                  </a:cubicBezTo>
                  <a:cubicBezTo>
                    <a:pt x="452" y="991"/>
                    <a:pt x="452" y="991"/>
                    <a:pt x="452" y="991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31" y="950"/>
                    <a:pt x="331" y="950"/>
                    <a:pt x="331" y="950"/>
                  </a:cubicBezTo>
                  <a:cubicBezTo>
                    <a:pt x="331" y="978"/>
                    <a:pt x="331" y="978"/>
                    <a:pt x="331" y="978"/>
                  </a:cubicBezTo>
                  <a:cubicBezTo>
                    <a:pt x="331" y="990"/>
                    <a:pt x="331" y="990"/>
                    <a:pt x="331" y="990"/>
                  </a:cubicBezTo>
                  <a:cubicBezTo>
                    <a:pt x="331" y="1010"/>
                    <a:pt x="321" y="1022"/>
                    <a:pt x="321" y="1022"/>
                  </a:cubicBezTo>
                  <a:cubicBezTo>
                    <a:pt x="0" y="1556"/>
                    <a:pt x="0" y="1556"/>
                    <a:pt x="0" y="1556"/>
                  </a:cubicBezTo>
                  <a:lnTo>
                    <a:pt x="979" y="15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3" name="Freeform 6">
              <a:extLst>
                <a:ext uri="{FF2B5EF4-FFF2-40B4-BE49-F238E27FC236}">
                  <a16:creationId xmlns:a16="http://schemas.microsoft.com/office/drawing/2014/main" id="{D7F4A91C-4C8F-C0EB-703B-1D20AEE0BD1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9147" y="1485921"/>
              <a:ext cx="615950" cy="336550"/>
            </a:xfrm>
            <a:custGeom>
              <a:avLst/>
              <a:gdLst>
                <a:gd name="T0" fmla="*/ 834 w 894"/>
                <a:gd name="T1" fmla="*/ 490 h 490"/>
                <a:gd name="T2" fmla="*/ 679 w 894"/>
                <a:gd name="T3" fmla="*/ 77 h 490"/>
                <a:gd name="T4" fmla="*/ 430 w 894"/>
                <a:gd name="T5" fmla="*/ 0 h 490"/>
                <a:gd name="T6" fmla="*/ 198 w 894"/>
                <a:gd name="T7" fmla="*/ 77 h 490"/>
                <a:gd name="T8" fmla="*/ 51 w 894"/>
                <a:gd name="T9" fmla="*/ 490 h 490"/>
                <a:gd name="T10" fmla="*/ 834 w 894"/>
                <a:gd name="T11" fmla="*/ 49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4" h="490">
                  <a:moveTo>
                    <a:pt x="834" y="490"/>
                  </a:moveTo>
                  <a:cubicBezTo>
                    <a:pt x="834" y="490"/>
                    <a:pt x="894" y="241"/>
                    <a:pt x="679" y="77"/>
                  </a:cubicBezTo>
                  <a:cubicBezTo>
                    <a:pt x="679" y="77"/>
                    <a:pt x="593" y="0"/>
                    <a:pt x="430" y="0"/>
                  </a:cubicBezTo>
                  <a:cubicBezTo>
                    <a:pt x="284" y="0"/>
                    <a:pt x="198" y="77"/>
                    <a:pt x="198" y="77"/>
                  </a:cubicBezTo>
                  <a:cubicBezTo>
                    <a:pt x="0" y="215"/>
                    <a:pt x="51" y="490"/>
                    <a:pt x="51" y="490"/>
                  </a:cubicBezTo>
                  <a:lnTo>
                    <a:pt x="834" y="4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A243D423-153C-05A0-1AB0-F694ED0FD6D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2010" y="1839934"/>
              <a:ext cx="525463" cy="30163"/>
            </a:xfrm>
            <a:custGeom>
              <a:avLst/>
              <a:gdLst>
                <a:gd name="T0" fmla="*/ 14 w 765"/>
                <a:gd name="T1" fmla="*/ 43 h 43"/>
                <a:gd name="T2" fmla="*/ 750 w 765"/>
                <a:gd name="T3" fmla="*/ 43 h 43"/>
                <a:gd name="T4" fmla="*/ 765 w 765"/>
                <a:gd name="T5" fmla="*/ 0 h 43"/>
                <a:gd name="T6" fmla="*/ 0 w 765"/>
                <a:gd name="T7" fmla="*/ 0 h 43"/>
                <a:gd name="T8" fmla="*/ 14 w 76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" h="43">
                  <a:moveTo>
                    <a:pt x="14" y="43"/>
                  </a:moveTo>
                  <a:cubicBezTo>
                    <a:pt x="750" y="43"/>
                    <a:pt x="750" y="43"/>
                    <a:pt x="750" y="43"/>
                  </a:cubicBezTo>
                  <a:cubicBezTo>
                    <a:pt x="756" y="29"/>
                    <a:pt x="761" y="15"/>
                    <a:pt x="7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15"/>
                    <a:pt x="9" y="29"/>
                    <a:pt x="14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66821458-AB5E-2C75-1CC7-007378FA3722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9472" y="1887559"/>
              <a:ext cx="490538" cy="28575"/>
            </a:xfrm>
            <a:custGeom>
              <a:avLst/>
              <a:gdLst>
                <a:gd name="T0" fmla="*/ 713 w 713"/>
                <a:gd name="T1" fmla="*/ 0 h 43"/>
                <a:gd name="T2" fmla="*/ 0 w 713"/>
                <a:gd name="T3" fmla="*/ 0 h 43"/>
                <a:gd name="T4" fmla="*/ 25 w 713"/>
                <a:gd name="T5" fmla="*/ 43 h 43"/>
                <a:gd name="T6" fmla="*/ 688 w 713"/>
                <a:gd name="T7" fmla="*/ 43 h 43"/>
                <a:gd name="T8" fmla="*/ 713 w 713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3" h="43">
                  <a:moveTo>
                    <a:pt x="71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15"/>
                    <a:pt x="16" y="29"/>
                    <a:pt x="25" y="43"/>
                  </a:cubicBezTo>
                  <a:cubicBezTo>
                    <a:pt x="688" y="43"/>
                    <a:pt x="688" y="43"/>
                    <a:pt x="688" y="43"/>
                  </a:cubicBezTo>
                  <a:cubicBezTo>
                    <a:pt x="697" y="29"/>
                    <a:pt x="705" y="15"/>
                    <a:pt x="7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6" name="Freeform 9">
              <a:extLst>
                <a:ext uri="{FF2B5EF4-FFF2-40B4-BE49-F238E27FC236}">
                  <a16:creationId xmlns:a16="http://schemas.microsoft.com/office/drawing/2014/main" id="{8F167193-FFAE-2587-4AE7-9083756A50F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9635" y="1935184"/>
              <a:ext cx="430213" cy="22225"/>
            </a:xfrm>
            <a:custGeom>
              <a:avLst/>
              <a:gdLst>
                <a:gd name="T0" fmla="*/ 30 w 627"/>
                <a:gd name="T1" fmla="*/ 34 h 34"/>
                <a:gd name="T2" fmla="*/ 597 w 627"/>
                <a:gd name="T3" fmla="*/ 34 h 34"/>
                <a:gd name="T4" fmla="*/ 627 w 627"/>
                <a:gd name="T5" fmla="*/ 0 h 34"/>
                <a:gd name="T6" fmla="*/ 0 w 627"/>
                <a:gd name="T7" fmla="*/ 0 h 34"/>
                <a:gd name="T8" fmla="*/ 30 w 627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7" h="34">
                  <a:moveTo>
                    <a:pt x="30" y="34"/>
                  </a:moveTo>
                  <a:cubicBezTo>
                    <a:pt x="597" y="34"/>
                    <a:pt x="597" y="34"/>
                    <a:pt x="597" y="34"/>
                  </a:cubicBezTo>
                  <a:cubicBezTo>
                    <a:pt x="608" y="23"/>
                    <a:pt x="618" y="12"/>
                    <a:pt x="6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2"/>
                    <a:pt x="19" y="23"/>
                    <a:pt x="30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7" name="Freeform 10">
              <a:extLst>
                <a:ext uri="{FF2B5EF4-FFF2-40B4-BE49-F238E27FC236}">
                  <a16:creationId xmlns:a16="http://schemas.microsoft.com/office/drawing/2014/main" id="{532A4216-2DEC-66D8-1F68-1CFCA50A26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9322" y="1976459"/>
              <a:ext cx="350838" cy="17463"/>
            </a:xfrm>
            <a:custGeom>
              <a:avLst/>
              <a:gdLst>
                <a:gd name="T0" fmla="*/ 33 w 511"/>
                <a:gd name="T1" fmla="*/ 26 h 26"/>
                <a:gd name="T2" fmla="*/ 478 w 511"/>
                <a:gd name="T3" fmla="*/ 26 h 26"/>
                <a:gd name="T4" fmla="*/ 511 w 511"/>
                <a:gd name="T5" fmla="*/ 0 h 26"/>
                <a:gd name="T6" fmla="*/ 0 w 511"/>
                <a:gd name="T7" fmla="*/ 0 h 26"/>
                <a:gd name="T8" fmla="*/ 33 w 51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1" h="26">
                  <a:moveTo>
                    <a:pt x="33" y="26"/>
                  </a:moveTo>
                  <a:cubicBezTo>
                    <a:pt x="478" y="26"/>
                    <a:pt x="478" y="26"/>
                    <a:pt x="478" y="26"/>
                  </a:cubicBezTo>
                  <a:cubicBezTo>
                    <a:pt x="489" y="18"/>
                    <a:pt x="501" y="9"/>
                    <a:pt x="5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9"/>
                    <a:pt x="22" y="18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8" name="Freeform 11">
              <a:extLst>
                <a:ext uri="{FF2B5EF4-FFF2-40B4-BE49-F238E27FC236}">
                  <a16:creationId xmlns:a16="http://schemas.microsoft.com/office/drawing/2014/main" id="{F7C51387-6278-1B98-89A3-1536D8FE4B1A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4410" y="2017734"/>
              <a:ext cx="220663" cy="23813"/>
            </a:xfrm>
            <a:custGeom>
              <a:avLst/>
              <a:gdLst>
                <a:gd name="T0" fmla="*/ 0 w 321"/>
                <a:gd name="T1" fmla="*/ 0 h 35"/>
                <a:gd name="T2" fmla="*/ 160 w 321"/>
                <a:gd name="T3" fmla="*/ 35 h 35"/>
                <a:gd name="T4" fmla="*/ 321 w 321"/>
                <a:gd name="T5" fmla="*/ 0 h 35"/>
                <a:gd name="T6" fmla="*/ 0 w 321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1" h="35">
                  <a:moveTo>
                    <a:pt x="0" y="0"/>
                  </a:moveTo>
                  <a:cubicBezTo>
                    <a:pt x="49" y="22"/>
                    <a:pt x="103" y="35"/>
                    <a:pt x="160" y="35"/>
                  </a:cubicBezTo>
                  <a:cubicBezTo>
                    <a:pt x="218" y="35"/>
                    <a:pt x="272" y="22"/>
                    <a:pt x="32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11128832-16D6-21AD-964F-A3E7BD2E2F4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7522" y="2054246"/>
              <a:ext cx="1216025" cy="209550"/>
            </a:xfrm>
            <a:custGeom>
              <a:avLst/>
              <a:gdLst>
                <a:gd name="T0" fmla="*/ 1647 w 1767"/>
                <a:gd name="T1" fmla="*/ 0 h 304"/>
                <a:gd name="T2" fmla="*/ 1044 w 1767"/>
                <a:gd name="T3" fmla="*/ 0 h 304"/>
                <a:gd name="T4" fmla="*/ 944 w 1767"/>
                <a:gd name="T5" fmla="*/ 30 h 304"/>
                <a:gd name="T6" fmla="*/ 884 w 1767"/>
                <a:gd name="T7" fmla="*/ 111 h 304"/>
                <a:gd name="T8" fmla="*/ 884 w 1767"/>
                <a:gd name="T9" fmla="*/ 111 h 304"/>
                <a:gd name="T10" fmla="*/ 824 w 1767"/>
                <a:gd name="T11" fmla="*/ 30 h 304"/>
                <a:gd name="T12" fmla="*/ 723 w 1767"/>
                <a:gd name="T13" fmla="*/ 0 h 304"/>
                <a:gd name="T14" fmla="*/ 121 w 1767"/>
                <a:gd name="T15" fmla="*/ 0 h 304"/>
                <a:gd name="T16" fmla="*/ 0 w 1767"/>
                <a:gd name="T17" fmla="*/ 193 h 304"/>
                <a:gd name="T18" fmla="*/ 552 w 1767"/>
                <a:gd name="T19" fmla="*/ 193 h 304"/>
                <a:gd name="T20" fmla="*/ 579 w 1767"/>
                <a:gd name="T21" fmla="*/ 194 h 304"/>
                <a:gd name="T22" fmla="*/ 653 w 1767"/>
                <a:gd name="T23" fmla="*/ 227 h 304"/>
                <a:gd name="T24" fmla="*/ 715 w 1767"/>
                <a:gd name="T25" fmla="*/ 282 h 304"/>
                <a:gd name="T26" fmla="*/ 733 w 1767"/>
                <a:gd name="T27" fmla="*/ 304 h 304"/>
                <a:gd name="T28" fmla="*/ 869 w 1767"/>
                <a:gd name="T29" fmla="*/ 304 h 304"/>
                <a:gd name="T30" fmla="*/ 884 w 1767"/>
                <a:gd name="T31" fmla="*/ 304 h 304"/>
                <a:gd name="T32" fmla="*/ 884 w 1767"/>
                <a:gd name="T33" fmla="*/ 304 h 304"/>
                <a:gd name="T34" fmla="*/ 931 w 1767"/>
                <a:gd name="T35" fmla="*/ 304 h 304"/>
                <a:gd name="T36" fmla="*/ 1034 w 1767"/>
                <a:gd name="T37" fmla="*/ 304 h 304"/>
                <a:gd name="T38" fmla="*/ 1052 w 1767"/>
                <a:gd name="T39" fmla="*/ 282 h 304"/>
                <a:gd name="T40" fmla="*/ 1115 w 1767"/>
                <a:gd name="T41" fmla="*/ 227 h 304"/>
                <a:gd name="T42" fmla="*/ 1189 w 1767"/>
                <a:gd name="T43" fmla="*/ 194 h 304"/>
                <a:gd name="T44" fmla="*/ 1216 w 1767"/>
                <a:gd name="T45" fmla="*/ 193 h 304"/>
                <a:gd name="T46" fmla="*/ 1767 w 1767"/>
                <a:gd name="T47" fmla="*/ 193 h 304"/>
                <a:gd name="T48" fmla="*/ 1647 w 1767"/>
                <a:gd name="T4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67" h="304">
                  <a:moveTo>
                    <a:pt x="1647" y="0"/>
                  </a:moveTo>
                  <a:cubicBezTo>
                    <a:pt x="1044" y="0"/>
                    <a:pt x="1044" y="0"/>
                    <a:pt x="1044" y="0"/>
                  </a:cubicBezTo>
                  <a:cubicBezTo>
                    <a:pt x="1044" y="0"/>
                    <a:pt x="989" y="0"/>
                    <a:pt x="944" y="30"/>
                  </a:cubicBezTo>
                  <a:cubicBezTo>
                    <a:pt x="910" y="54"/>
                    <a:pt x="885" y="109"/>
                    <a:pt x="884" y="111"/>
                  </a:cubicBezTo>
                  <a:cubicBezTo>
                    <a:pt x="884" y="111"/>
                    <a:pt x="884" y="111"/>
                    <a:pt x="884" y="111"/>
                  </a:cubicBezTo>
                  <a:cubicBezTo>
                    <a:pt x="883" y="109"/>
                    <a:pt x="858" y="54"/>
                    <a:pt x="824" y="30"/>
                  </a:cubicBezTo>
                  <a:cubicBezTo>
                    <a:pt x="779" y="0"/>
                    <a:pt x="723" y="0"/>
                    <a:pt x="723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552" y="193"/>
                    <a:pt x="552" y="193"/>
                    <a:pt x="552" y="193"/>
                  </a:cubicBezTo>
                  <a:cubicBezTo>
                    <a:pt x="552" y="193"/>
                    <a:pt x="569" y="193"/>
                    <a:pt x="579" y="194"/>
                  </a:cubicBezTo>
                  <a:cubicBezTo>
                    <a:pt x="595" y="197"/>
                    <a:pt x="623" y="206"/>
                    <a:pt x="653" y="227"/>
                  </a:cubicBezTo>
                  <a:cubicBezTo>
                    <a:pt x="694" y="257"/>
                    <a:pt x="705" y="272"/>
                    <a:pt x="715" y="282"/>
                  </a:cubicBezTo>
                  <a:cubicBezTo>
                    <a:pt x="720" y="287"/>
                    <a:pt x="733" y="304"/>
                    <a:pt x="733" y="304"/>
                  </a:cubicBezTo>
                  <a:cubicBezTo>
                    <a:pt x="869" y="304"/>
                    <a:pt x="869" y="304"/>
                    <a:pt x="869" y="304"/>
                  </a:cubicBezTo>
                  <a:cubicBezTo>
                    <a:pt x="884" y="304"/>
                    <a:pt x="884" y="304"/>
                    <a:pt x="884" y="304"/>
                  </a:cubicBezTo>
                  <a:cubicBezTo>
                    <a:pt x="884" y="304"/>
                    <a:pt x="884" y="304"/>
                    <a:pt x="884" y="304"/>
                  </a:cubicBezTo>
                  <a:cubicBezTo>
                    <a:pt x="931" y="304"/>
                    <a:pt x="931" y="304"/>
                    <a:pt x="931" y="304"/>
                  </a:cubicBezTo>
                  <a:cubicBezTo>
                    <a:pt x="1034" y="304"/>
                    <a:pt x="1034" y="304"/>
                    <a:pt x="1034" y="304"/>
                  </a:cubicBezTo>
                  <a:cubicBezTo>
                    <a:pt x="1034" y="304"/>
                    <a:pt x="1047" y="287"/>
                    <a:pt x="1052" y="282"/>
                  </a:cubicBezTo>
                  <a:cubicBezTo>
                    <a:pt x="1062" y="272"/>
                    <a:pt x="1074" y="257"/>
                    <a:pt x="1115" y="227"/>
                  </a:cubicBezTo>
                  <a:cubicBezTo>
                    <a:pt x="1144" y="206"/>
                    <a:pt x="1173" y="197"/>
                    <a:pt x="1189" y="194"/>
                  </a:cubicBezTo>
                  <a:cubicBezTo>
                    <a:pt x="1199" y="193"/>
                    <a:pt x="1216" y="193"/>
                    <a:pt x="1216" y="193"/>
                  </a:cubicBezTo>
                  <a:cubicBezTo>
                    <a:pt x="1767" y="193"/>
                    <a:pt x="1767" y="193"/>
                    <a:pt x="1767" y="193"/>
                  </a:cubicBezTo>
                  <a:lnTo>
                    <a:pt x="164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id="{ECD965E0-040A-129F-D221-D0C6BCCE49AA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8797" y="2227284"/>
              <a:ext cx="290513" cy="1000125"/>
            </a:xfrm>
            <a:custGeom>
              <a:avLst/>
              <a:gdLst>
                <a:gd name="T0" fmla="*/ 0 w 422"/>
                <a:gd name="T1" fmla="*/ 0 h 1456"/>
                <a:gd name="T2" fmla="*/ 0 w 422"/>
                <a:gd name="T3" fmla="*/ 904 h 1456"/>
                <a:gd name="T4" fmla="*/ 0 w 422"/>
                <a:gd name="T5" fmla="*/ 916 h 1456"/>
                <a:gd name="T6" fmla="*/ 1 w 422"/>
                <a:gd name="T7" fmla="*/ 943 h 1456"/>
                <a:gd name="T8" fmla="*/ 98 w 422"/>
                <a:gd name="T9" fmla="*/ 1206 h 1456"/>
                <a:gd name="T10" fmla="*/ 347 w 422"/>
                <a:gd name="T11" fmla="*/ 1456 h 1456"/>
                <a:gd name="T12" fmla="*/ 422 w 422"/>
                <a:gd name="T13" fmla="*/ 1336 h 1456"/>
                <a:gd name="T14" fmla="*/ 238 w 422"/>
                <a:gd name="T15" fmla="*/ 1156 h 1456"/>
                <a:gd name="T16" fmla="*/ 194 w 422"/>
                <a:gd name="T17" fmla="*/ 1084 h 1456"/>
                <a:gd name="T18" fmla="*/ 169 w 422"/>
                <a:gd name="T19" fmla="*/ 1025 h 1456"/>
                <a:gd name="T20" fmla="*/ 157 w 422"/>
                <a:gd name="T21" fmla="*/ 987 h 1456"/>
                <a:gd name="T22" fmla="*/ 150 w 422"/>
                <a:gd name="T23" fmla="*/ 941 h 1456"/>
                <a:gd name="T24" fmla="*/ 149 w 422"/>
                <a:gd name="T25" fmla="*/ 913 h 1456"/>
                <a:gd name="T26" fmla="*/ 149 w 422"/>
                <a:gd name="T27" fmla="*/ 909 h 1456"/>
                <a:gd name="T28" fmla="*/ 149 w 422"/>
                <a:gd name="T29" fmla="*/ 0 h 1456"/>
                <a:gd name="T30" fmla="*/ 0 w 422"/>
                <a:gd name="T31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2" h="1456">
                  <a:moveTo>
                    <a:pt x="0" y="0"/>
                  </a:moveTo>
                  <a:cubicBezTo>
                    <a:pt x="0" y="904"/>
                    <a:pt x="0" y="904"/>
                    <a:pt x="0" y="904"/>
                  </a:cubicBezTo>
                  <a:cubicBezTo>
                    <a:pt x="0" y="904"/>
                    <a:pt x="0" y="913"/>
                    <a:pt x="0" y="916"/>
                  </a:cubicBezTo>
                  <a:cubicBezTo>
                    <a:pt x="0" y="926"/>
                    <a:pt x="1" y="935"/>
                    <a:pt x="1" y="943"/>
                  </a:cubicBezTo>
                  <a:cubicBezTo>
                    <a:pt x="11" y="1040"/>
                    <a:pt x="42" y="1111"/>
                    <a:pt x="98" y="1206"/>
                  </a:cubicBezTo>
                  <a:cubicBezTo>
                    <a:pt x="186" y="1353"/>
                    <a:pt x="347" y="1456"/>
                    <a:pt x="347" y="1456"/>
                  </a:cubicBezTo>
                  <a:cubicBezTo>
                    <a:pt x="422" y="1336"/>
                    <a:pt x="422" y="1336"/>
                    <a:pt x="422" y="1336"/>
                  </a:cubicBezTo>
                  <a:cubicBezTo>
                    <a:pt x="422" y="1336"/>
                    <a:pt x="320" y="1281"/>
                    <a:pt x="238" y="1156"/>
                  </a:cubicBezTo>
                  <a:cubicBezTo>
                    <a:pt x="221" y="1130"/>
                    <a:pt x="205" y="1107"/>
                    <a:pt x="194" y="1084"/>
                  </a:cubicBezTo>
                  <a:cubicBezTo>
                    <a:pt x="183" y="1062"/>
                    <a:pt x="175" y="1044"/>
                    <a:pt x="169" y="1025"/>
                  </a:cubicBezTo>
                  <a:cubicBezTo>
                    <a:pt x="164" y="1011"/>
                    <a:pt x="160" y="998"/>
                    <a:pt x="157" y="987"/>
                  </a:cubicBezTo>
                  <a:cubicBezTo>
                    <a:pt x="153" y="970"/>
                    <a:pt x="151" y="957"/>
                    <a:pt x="150" y="941"/>
                  </a:cubicBezTo>
                  <a:cubicBezTo>
                    <a:pt x="150" y="936"/>
                    <a:pt x="149" y="913"/>
                    <a:pt x="149" y="913"/>
                  </a:cubicBezTo>
                  <a:cubicBezTo>
                    <a:pt x="149" y="909"/>
                    <a:pt x="149" y="909"/>
                    <a:pt x="149" y="909"/>
                  </a:cubicBezTo>
                  <a:cubicBezTo>
                    <a:pt x="149" y="0"/>
                    <a:pt x="149" y="0"/>
                    <a:pt x="14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21" name="Freeform 14">
              <a:extLst>
                <a:ext uri="{FF2B5EF4-FFF2-40B4-BE49-F238E27FC236}">
                  <a16:creationId xmlns:a16="http://schemas.microsoft.com/office/drawing/2014/main" id="{C4A27C70-0766-20EF-3A82-4E4FAADB9D6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5960" y="2227284"/>
              <a:ext cx="215900" cy="866775"/>
            </a:xfrm>
            <a:custGeom>
              <a:avLst/>
              <a:gdLst>
                <a:gd name="T0" fmla="*/ 0 w 312"/>
                <a:gd name="T1" fmla="*/ 0 h 1262"/>
                <a:gd name="T2" fmla="*/ 0 w 312"/>
                <a:gd name="T3" fmla="*/ 913 h 1262"/>
                <a:gd name="T4" fmla="*/ 1 w 312"/>
                <a:gd name="T5" fmla="*/ 920 h 1262"/>
                <a:gd name="T6" fmla="*/ 2 w 312"/>
                <a:gd name="T7" fmla="*/ 937 h 1262"/>
                <a:gd name="T8" fmla="*/ 4 w 312"/>
                <a:gd name="T9" fmla="*/ 946 h 1262"/>
                <a:gd name="T10" fmla="*/ 16 w 312"/>
                <a:gd name="T11" fmla="*/ 992 h 1262"/>
                <a:gd name="T12" fmla="*/ 71 w 312"/>
                <a:gd name="T13" fmla="*/ 1102 h 1262"/>
                <a:gd name="T14" fmla="*/ 237 w 312"/>
                <a:gd name="T15" fmla="*/ 1262 h 1262"/>
                <a:gd name="T16" fmla="*/ 312 w 312"/>
                <a:gd name="T17" fmla="*/ 1144 h 1262"/>
                <a:gd name="T18" fmla="*/ 257 w 312"/>
                <a:gd name="T19" fmla="*/ 1101 h 1262"/>
                <a:gd name="T20" fmla="*/ 192 w 312"/>
                <a:gd name="T21" fmla="*/ 1026 h 1262"/>
                <a:gd name="T22" fmla="*/ 153 w 312"/>
                <a:gd name="T23" fmla="*/ 940 h 1262"/>
                <a:gd name="T24" fmla="*/ 145 w 312"/>
                <a:gd name="T25" fmla="*/ 894 h 1262"/>
                <a:gd name="T26" fmla="*/ 145 w 312"/>
                <a:gd name="T27" fmla="*/ 881 h 1262"/>
                <a:gd name="T28" fmla="*/ 145 w 312"/>
                <a:gd name="T29" fmla="*/ 0 h 1262"/>
                <a:gd name="T30" fmla="*/ 0 w 312"/>
                <a:gd name="T31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2" h="1262">
                  <a:moveTo>
                    <a:pt x="0" y="0"/>
                  </a:moveTo>
                  <a:cubicBezTo>
                    <a:pt x="0" y="913"/>
                    <a:pt x="0" y="913"/>
                    <a:pt x="0" y="913"/>
                  </a:cubicBezTo>
                  <a:cubicBezTo>
                    <a:pt x="0" y="913"/>
                    <a:pt x="1" y="917"/>
                    <a:pt x="1" y="920"/>
                  </a:cubicBezTo>
                  <a:cubicBezTo>
                    <a:pt x="1" y="925"/>
                    <a:pt x="2" y="932"/>
                    <a:pt x="2" y="937"/>
                  </a:cubicBezTo>
                  <a:cubicBezTo>
                    <a:pt x="3" y="940"/>
                    <a:pt x="4" y="944"/>
                    <a:pt x="4" y="946"/>
                  </a:cubicBezTo>
                  <a:cubicBezTo>
                    <a:pt x="7" y="961"/>
                    <a:pt x="10" y="973"/>
                    <a:pt x="16" y="992"/>
                  </a:cubicBezTo>
                  <a:cubicBezTo>
                    <a:pt x="27" y="1023"/>
                    <a:pt x="45" y="1060"/>
                    <a:pt x="71" y="1102"/>
                  </a:cubicBezTo>
                  <a:cubicBezTo>
                    <a:pt x="139" y="1212"/>
                    <a:pt x="237" y="1262"/>
                    <a:pt x="237" y="1262"/>
                  </a:cubicBezTo>
                  <a:cubicBezTo>
                    <a:pt x="312" y="1144"/>
                    <a:pt x="312" y="1144"/>
                    <a:pt x="312" y="1144"/>
                  </a:cubicBezTo>
                  <a:cubicBezTo>
                    <a:pt x="312" y="1144"/>
                    <a:pt x="287" y="1130"/>
                    <a:pt x="257" y="1101"/>
                  </a:cubicBezTo>
                  <a:cubicBezTo>
                    <a:pt x="237" y="1082"/>
                    <a:pt x="213" y="1056"/>
                    <a:pt x="192" y="1026"/>
                  </a:cubicBezTo>
                  <a:cubicBezTo>
                    <a:pt x="172" y="995"/>
                    <a:pt x="160" y="963"/>
                    <a:pt x="153" y="940"/>
                  </a:cubicBezTo>
                  <a:cubicBezTo>
                    <a:pt x="147" y="920"/>
                    <a:pt x="146" y="904"/>
                    <a:pt x="145" y="894"/>
                  </a:cubicBezTo>
                  <a:cubicBezTo>
                    <a:pt x="145" y="885"/>
                    <a:pt x="145" y="881"/>
                    <a:pt x="145" y="881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22" name="Freeform 15">
              <a:extLst>
                <a:ext uri="{FF2B5EF4-FFF2-40B4-BE49-F238E27FC236}">
                  <a16:creationId xmlns:a16="http://schemas.microsoft.com/office/drawing/2014/main" id="{025B96DE-7674-9B69-BC0E-75B313935D36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0172" y="2227284"/>
              <a:ext cx="292100" cy="1000125"/>
            </a:xfrm>
            <a:custGeom>
              <a:avLst/>
              <a:gdLst>
                <a:gd name="T0" fmla="*/ 423 w 423"/>
                <a:gd name="T1" fmla="*/ 0 h 1456"/>
                <a:gd name="T2" fmla="*/ 423 w 423"/>
                <a:gd name="T3" fmla="*/ 904 h 1456"/>
                <a:gd name="T4" fmla="*/ 423 w 423"/>
                <a:gd name="T5" fmla="*/ 916 h 1456"/>
                <a:gd name="T6" fmla="*/ 421 w 423"/>
                <a:gd name="T7" fmla="*/ 943 h 1456"/>
                <a:gd name="T8" fmla="*/ 325 w 423"/>
                <a:gd name="T9" fmla="*/ 1206 h 1456"/>
                <a:gd name="T10" fmla="*/ 76 w 423"/>
                <a:gd name="T11" fmla="*/ 1456 h 1456"/>
                <a:gd name="T12" fmla="*/ 0 w 423"/>
                <a:gd name="T13" fmla="*/ 1336 h 1456"/>
                <a:gd name="T14" fmla="*/ 185 w 423"/>
                <a:gd name="T15" fmla="*/ 1156 h 1456"/>
                <a:gd name="T16" fmla="*/ 229 w 423"/>
                <a:gd name="T17" fmla="*/ 1084 h 1456"/>
                <a:gd name="T18" fmla="*/ 254 w 423"/>
                <a:gd name="T19" fmla="*/ 1025 h 1456"/>
                <a:gd name="T20" fmla="*/ 265 w 423"/>
                <a:gd name="T21" fmla="*/ 987 h 1456"/>
                <a:gd name="T22" fmla="*/ 272 w 423"/>
                <a:gd name="T23" fmla="*/ 941 h 1456"/>
                <a:gd name="T24" fmla="*/ 273 w 423"/>
                <a:gd name="T25" fmla="*/ 913 h 1456"/>
                <a:gd name="T26" fmla="*/ 273 w 423"/>
                <a:gd name="T27" fmla="*/ 909 h 1456"/>
                <a:gd name="T28" fmla="*/ 273 w 423"/>
                <a:gd name="T29" fmla="*/ 0 h 1456"/>
                <a:gd name="T30" fmla="*/ 423 w 423"/>
                <a:gd name="T31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3" h="1456">
                  <a:moveTo>
                    <a:pt x="423" y="0"/>
                  </a:moveTo>
                  <a:cubicBezTo>
                    <a:pt x="423" y="904"/>
                    <a:pt x="423" y="904"/>
                    <a:pt x="423" y="904"/>
                  </a:cubicBezTo>
                  <a:cubicBezTo>
                    <a:pt x="423" y="904"/>
                    <a:pt x="423" y="913"/>
                    <a:pt x="423" y="916"/>
                  </a:cubicBezTo>
                  <a:cubicBezTo>
                    <a:pt x="423" y="926"/>
                    <a:pt x="422" y="935"/>
                    <a:pt x="421" y="943"/>
                  </a:cubicBezTo>
                  <a:cubicBezTo>
                    <a:pt x="411" y="1040"/>
                    <a:pt x="381" y="1111"/>
                    <a:pt x="325" y="1206"/>
                  </a:cubicBezTo>
                  <a:cubicBezTo>
                    <a:pt x="236" y="1353"/>
                    <a:pt x="76" y="1456"/>
                    <a:pt x="76" y="1456"/>
                  </a:cubicBezTo>
                  <a:cubicBezTo>
                    <a:pt x="0" y="1336"/>
                    <a:pt x="0" y="1336"/>
                    <a:pt x="0" y="1336"/>
                  </a:cubicBezTo>
                  <a:cubicBezTo>
                    <a:pt x="0" y="1336"/>
                    <a:pt x="103" y="1281"/>
                    <a:pt x="185" y="1156"/>
                  </a:cubicBezTo>
                  <a:cubicBezTo>
                    <a:pt x="202" y="1130"/>
                    <a:pt x="218" y="1107"/>
                    <a:pt x="229" y="1084"/>
                  </a:cubicBezTo>
                  <a:cubicBezTo>
                    <a:pt x="240" y="1062"/>
                    <a:pt x="248" y="1044"/>
                    <a:pt x="254" y="1025"/>
                  </a:cubicBezTo>
                  <a:cubicBezTo>
                    <a:pt x="259" y="1011"/>
                    <a:pt x="263" y="998"/>
                    <a:pt x="265" y="987"/>
                  </a:cubicBezTo>
                  <a:cubicBezTo>
                    <a:pt x="270" y="970"/>
                    <a:pt x="271" y="957"/>
                    <a:pt x="272" y="941"/>
                  </a:cubicBezTo>
                  <a:cubicBezTo>
                    <a:pt x="273" y="936"/>
                    <a:pt x="273" y="913"/>
                    <a:pt x="273" y="913"/>
                  </a:cubicBezTo>
                  <a:cubicBezTo>
                    <a:pt x="273" y="909"/>
                    <a:pt x="273" y="909"/>
                    <a:pt x="273" y="909"/>
                  </a:cubicBezTo>
                  <a:cubicBezTo>
                    <a:pt x="273" y="0"/>
                    <a:pt x="273" y="0"/>
                    <a:pt x="273" y="0"/>
                  </a:cubicBezTo>
                  <a:lnTo>
                    <a:pt x="42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23" name="Freeform 16">
              <a:extLst>
                <a:ext uri="{FF2B5EF4-FFF2-40B4-BE49-F238E27FC236}">
                  <a16:creationId xmlns:a16="http://schemas.microsoft.com/office/drawing/2014/main" id="{5B02D064-206E-4903-9CE3-6758292855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9210" y="2227284"/>
              <a:ext cx="214313" cy="866775"/>
            </a:xfrm>
            <a:custGeom>
              <a:avLst/>
              <a:gdLst>
                <a:gd name="T0" fmla="*/ 311 w 311"/>
                <a:gd name="T1" fmla="*/ 0 h 1262"/>
                <a:gd name="T2" fmla="*/ 311 w 311"/>
                <a:gd name="T3" fmla="*/ 913 h 1262"/>
                <a:gd name="T4" fmla="*/ 311 w 311"/>
                <a:gd name="T5" fmla="*/ 920 h 1262"/>
                <a:gd name="T6" fmla="*/ 309 w 311"/>
                <a:gd name="T7" fmla="*/ 937 h 1262"/>
                <a:gd name="T8" fmla="*/ 308 w 311"/>
                <a:gd name="T9" fmla="*/ 946 h 1262"/>
                <a:gd name="T10" fmla="*/ 295 w 311"/>
                <a:gd name="T11" fmla="*/ 992 h 1262"/>
                <a:gd name="T12" fmla="*/ 241 w 311"/>
                <a:gd name="T13" fmla="*/ 1102 h 1262"/>
                <a:gd name="T14" fmla="*/ 75 w 311"/>
                <a:gd name="T15" fmla="*/ 1262 h 1262"/>
                <a:gd name="T16" fmla="*/ 0 w 311"/>
                <a:gd name="T17" fmla="*/ 1144 h 1262"/>
                <a:gd name="T18" fmla="*/ 55 w 311"/>
                <a:gd name="T19" fmla="*/ 1101 h 1262"/>
                <a:gd name="T20" fmla="*/ 120 w 311"/>
                <a:gd name="T21" fmla="*/ 1026 h 1262"/>
                <a:gd name="T22" fmla="*/ 159 w 311"/>
                <a:gd name="T23" fmla="*/ 940 h 1262"/>
                <a:gd name="T24" fmla="*/ 166 w 311"/>
                <a:gd name="T25" fmla="*/ 894 h 1262"/>
                <a:gd name="T26" fmla="*/ 166 w 311"/>
                <a:gd name="T27" fmla="*/ 881 h 1262"/>
                <a:gd name="T28" fmla="*/ 166 w 311"/>
                <a:gd name="T29" fmla="*/ 0 h 1262"/>
                <a:gd name="T30" fmla="*/ 311 w 311"/>
                <a:gd name="T31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1" h="1262">
                  <a:moveTo>
                    <a:pt x="311" y="0"/>
                  </a:moveTo>
                  <a:cubicBezTo>
                    <a:pt x="311" y="913"/>
                    <a:pt x="311" y="913"/>
                    <a:pt x="311" y="913"/>
                  </a:cubicBezTo>
                  <a:cubicBezTo>
                    <a:pt x="311" y="913"/>
                    <a:pt x="311" y="917"/>
                    <a:pt x="311" y="920"/>
                  </a:cubicBezTo>
                  <a:cubicBezTo>
                    <a:pt x="310" y="925"/>
                    <a:pt x="310" y="932"/>
                    <a:pt x="309" y="937"/>
                  </a:cubicBezTo>
                  <a:cubicBezTo>
                    <a:pt x="309" y="940"/>
                    <a:pt x="308" y="944"/>
                    <a:pt x="308" y="946"/>
                  </a:cubicBezTo>
                  <a:cubicBezTo>
                    <a:pt x="305" y="961"/>
                    <a:pt x="302" y="973"/>
                    <a:pt x="295" y="992"/>
                  </a:cubicBezTo>
                  <a:cubicBezTo>
                    <a:pt x="285" y="1023"/>
                    <a:pt x="267" y="1060"/>
                    <a:pt x="241" y="1102"/>
                  </a:cubicBezTo>
                  <a:cubicBezTo>
                    <a:pt x="173" y="1212"/>
                    <a:pt x="75" y="1262"/>
                    <a:pt x="75" y="1262"/>
                  </a:cubicBezTo>
                  <a:cubicBezTo>
                    <a:pt x="0" y="1144"/>
                    <a:pt x="0" y="1144"/>
                    <a:pt x="0" y="1144"/>
                  </a:cubicBezTo>
                  <a:cubicBezTo>
                    <a:pt x="0" y="1144"/>
                    <a:pt x="25" y="1130"/>
                    <a:pt x="55" y="1101"/>
                  </a:cubicBezTo>
                  <a:cubicBezTo>
                    <a:pt x="75" y="1082"/>
                    <a:pt x="99" y="1056"/>
                    <a:pt x="120" y="1026"/>
                  </a:cubicBezTo>
                  <a:cubicBezTo>
                    <a:pt x="140" y="995"/>
                    <a:pt x="152" y="963"/>
                    <a:pt x="159" y="940"/>
                  </a:cubicBezTo>
                  <a:cubicBezTo>
                    <a:pt x="165" y="920"/>
                    <a:pt x="166" y="904"/>
                    <a:pt x="166" y="894"/>
                  </a:cubicBezTo>
                  <a:cubicBezTo>
                    <a:pt x="167" y="885"/>
                    <a:pt x="166" y="881"/>
                    <a:pt x="166" y="881"/>
                  </a:cubicBezTo>
                  <a:cubicBezTo>
                    <a:pt x="166" y="0"/>
                    <a:pt x="166" y="0"/>
                    <a:pt x="166" y="0"/>
                  </a:cubicBezTo>
                  <a:lnTo>
                    <a:pt x="31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</p:grpSp>
    </p:spTree>
    <p:extLst>
      <p:ext uri="{BB962C8B-B14F-4D97-AF65-F5344CB8AC3E}">
        <p14:creationId xmlns:p14="http://schemas.microsoft.com/office/powerpoint/2010/main" val="362609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264</TotalTime>
  <Words>13</Words>
  <Application>Microsoft Office PowerPoint</Application>
  <PresentationFormat>Custom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Christine AU</dc:creator>
  <cp:lastModifiedBy>Christine AU</cp:lastModifiedBy>
  <cp:revision>7</cp:revision>
  <dcterms:created xsi:type="dcterms:W3CDTF">2025-08-29T04:37:53Z</dcterms:created>
  <dcterms:modified xsi:type="dcterms:W3CDTF">2025-09-09T10:16:21Z</dcterms:modified>
</cp:coreProperties>
</file>